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4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3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2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4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20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092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092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1996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092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3287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920" cy="945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584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0920" cy="1567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1563</TotalTime>
  <Application>LibreOffice/25.8.6.2$Windows_X86_64 LibreOffice_project/b4b39682cd9868fa725bc664aff94278d315bd04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2026-06-02T14:12:34Z</dcterms:modified>
  <cp:revision>19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